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15431" rtl="0" fontAlgn="auto" latinLnBrk="0" hangingPunct="0">
      <a:lnSpc>
        <a:spcPct val="100000"/>
      </a:lnSpc>
      <a:spcBef>
        <a:spcPts val="70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457200" algn="ctr" defTabSz="415431" rtl="0" fontAlgn="auto" latinLnBrk="0" hangingPunct="0">
      <a:lnSpc>
        <a:spcPct val="100000"/>
      </a:lnSpc>
      <a:spcBef>
        <a:spcPts val="70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914400" algn="ctr" defTabSz="415431" rtl="0" fontAlgn="auto" latinLnBrk="0" hangingPunct="0">
      <a:lnSpc>
        <a:spcPct val="100000"/>
      </a:lnSpc>
      <a:spcBef>
        <a:spcPts val="70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1371600" algn="ctr" defTabSz="415431" rtl="0" fontAlgn="auto" latinLnBrk="0" hangingPunct="0">
      <a:lnSpc>
        <a:spcPct val="100000"/>
      </a:lnSpc>
      <a:spcBef>
        <a:spcPts val="70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1828800" algn="ctr" defTabSz="415431" rtl="0" fontAlgn="auto" latinLnBrk="0" hangingPunct="0">
      <a:lnSpc>
        <a:spcPct val="100000"/>
      </a:lnSpc>
      <a:spcBef>
        <a:spcPts val="70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2286000" algn="ctr" defTabSz="415431" rtl="0" fontAlgn="auto" latinLnBrk="0" hangingPunct="0">
      <a:lnSpc>
        <a:spcPct val="100000"/>
      </a:lnSpc>
      <a:spcBef>
        <a:spcPts val="70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2743200" algn="ctr" defTabSz="415431" rtl="0" fontAlgn="auto" latinLnBrk="0" hangingPunct="0">
      <a:lnSpc>
        <a:spcPct val="100000"/>
      </a:lnSpc>
      <a:spcBef>
        <a:spcPts val="70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3200400" algn="ctr" defTabSz="415431" rtl="0" fontAlgn="auto" latinLnBrk="0" hangingPunct="0">
      <a:lnSpc>
        <a:spcPct val="100000"/>
      </a:lnSpc>
      <a:spcBef>
        <a:spcPts val="70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3657600" algn="ctr" defTabSz="415431" rtl="0" fontAlgn="auto" latinLnBrk="0" hangingPunct="0">
      <a:lnSpc>
        <a:spcPct val="100000"/>
      </a:lnSpc>
      <a:spcBef>
        <a:spcPts val="70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254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254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254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2.jpeg>
</file>

<file path=ppt/media/image3.jpeg>
</file>

<file path=ppt/media/image4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"/>
          <p:cNvSpPr txBox="1"/>
          <p:nvPr>
            <p:ph type="body" sz="quarter" idx="21"/>
          </p:nvPr>
        </p:nvSpPr>
        <p:spPr>
          <a:xfrm>
            <a:off x="901700" y="597450"/>
            <a:ext cx="11201400" cy="353823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defTabSz="685800">
              <a:lnSpc>
                <a:spcPct val="150000"/>
              </a:lnSpc>
              <a:spcBef>
                <a:spcPts val="0"/>
              </a:spcBef>
              <a:defRPr b="1" cap="all" spc="0" sz="1400">
                <a:solidFill>
                  <a:srgbClr val="227AAF"/>
                </a:solidFill>
              </a:defRPr>
            </a:pPr>
          </a:p>
        </p:txBody>
      </p:sp>
      <p:sp>
        <p:nvSpPr>
          <p:cNvPr id="14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15" name="본문 첫 번째 줄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본문 첫 번째 줄…"/>
          <p:cNvSpPr txBox="1"/>
          <p:nvPr>
            <p:ph type="body" sz="quarter" idx="1"/>
          </p:nvPr>
        </p:nvSpPr>
        <p:spPr>
          <a:xfrm>
            <a:off x="901700" y="4114800"/>
            <a:ext cx="11201400" cy="1685594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spcBef>
                <a:spcPts val="0"/>
              </a:spcBef>
              <a:defRPr spc="-50" sz="50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80000"/>
              </a:lnSpc>
              <a:spcBef>
                <a:spcPts val="0"/>
              </a:spcBef>
              <a:defRPr spc="-50" sz="50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80000"/>
              </a:lnSpc>
              <a:spcBef>
                <a:spcPts val="0"/>
              </a:spcBef>
              <a:defRPr spc="-50" sz="50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80000"/>
              </a:lnSpc>
              <a:spcBef>
                <a:spcPts val="0"/>
              </a:spcBef>
              <a:defRPr spc="-50" sz="50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80000"/>
              </a:lnSpc>
              <a:spcBef>
                <a:spcPts val="0"/>
              </a:spcBef>
              <a:defRPr spc="-50" sz="50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09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중요한 사실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선"/>
          <p:cNvSpPr/>
          <p:nvPr/>
        </p:nvSpPr>
        <p:spPr>
          <a:xfrm>
            <a:off x="508000" y="508000"/>
            <a:ext cx="12001500" cy="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17" name="선"/>
          <p:cNvSpPr/>
          <p:nvPr/>
        </p:nvSpPr>
        <p:spPr>
          <a:xfrm>
            <a:off x="508000" y="9194800"/>
            <a:ext cx="12001500" cy="0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18" name="직사각형"/>
          <p:cNvSpPr txBox="1"/>
          <p:nvPr>
            <p:ph type="body" sz="quarter" idx="21"/>
          </p:nvPr>
        </p:nvSpPr>
        <p:spPr>
          <a:xfrm>
            <a:off x="901700" y="5784087"/>
            <a:ext cx="11201400" cy="543053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defRPr>
                <a:solidFill>
                  <a:srgbClr val="F0EBE0"/>
                </a:solidFill>
              </a:defRPr>
            </a:pPr>
          </a:p>
        </p:txBody>
      </p:sp>
      <p:sp>
        <p:nvSpPr>
          <p:cNvPr id="119" name="본문 첫 번째 줄…"/>
          <p:cNvSpPr txBox="1"/>
          <p:nvPr>
            <p:ph type="body" sz="half" idx="1"/>
          </p:nvPr>
        </p:nvSpPr>
        <p:spPr>
          <a:xfrm>
            <a:off x="901700" y="2820321"/>
            <a:ext cx="11201400" cy="31369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spcBef>
                <a:spcPts val="0"/>
              </a:spcBef>
              <a:defRPr b="1" spc="-170" sz="17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70000"/>
              </a:lnSpc>
              <a:spcBef>
                <a:spcPts val="0"/>
              </a:spcBef>
              <a:defRPr b="1" spc="-170" sz="17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70000"/>
              </a:lnSpc>
              <a:spcBef>
                <a:spcPts val="0"/>
              </a:spcBef>
              <a:defRPr b="1" spc="-170" sz="17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70000"/>
              </a:lnSpc>
              <a:spcBef>
                <a:spcPts val="0"/>
              </a:spcBef>
              <a:defRPr b="1" spc="-170" sz="17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70000"/>
              </a:lnSpc>
              <a:spcBef>
                <a:spcPts val="0"/>
              </a:spcBef>
              <a:defRPr b="1" spc="-170" sz="17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20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이미지"/>
          <p:cNvSpPr/>
          <p:nvPr>
            <p:ph type="pic" idx="21"/>
          </p:nvPr>
        </p:nvSpPr>
        <p:spPr>
          <a:xfrm>
            <a:off x="-12700" y="-1638300"/>
            <a:ext cx="13030201" cy="1303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8" name="직사각형"/>
          <p:cNvSpPr txBox="1"/>
          <p:nvPr>
            <p:ph type="body" sz="quarter" idx="22"/>
          </p:nvPr>
        </p:nvSpPr>
        <p:spPr>
          <a:xfrm>
            <a:off x="749300" y="2602875"/>
            <a:ext cx="6515101" cy="416001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defTabSz="914400">
              <a:lnSpc>
                <a:spcPct val="130000"/>
              </a:lnSpc>
              <a:spcBef>
                <a:spcPts val="0"/>
              </a:spcBef>
              <a:tabLst>
                <a:tab pos="241300" algn="l"/>
                <a:tab pos="495300" algn="l"/>
                <a:tab pos="749300" algn="l"/>
                <a:tab pos="1003300" algn="l"/>
                <a:tab pos="1257300" algn="l"/>
                <a:tab pos="1511300" algn="l"/>
                <a:tab pos="1765300" algn="l"/>
                <a:tab pos="2019300" algn="l"/>
                <a:tab pos="2273300" algn="l"/>
                <a:tab pos="2527300" algn="l"/>
                <a:tab pos="2781300" algn="l"/>
                <a:tab pos="3022600" algn="l"/>
              </a:tabLst>
              <a:defRPr spc="0" sz="1600">
                <a:solidFill>
                  <a:srgbClr val="227AAF"/>
                </a:solidFill>
                <a:latin typeface="Publico Text Semibold"/>
                <a:ea typeface="Publico Text Semibold"/>
                <a:cs typeface="Publico Text Semibold"/>
                <a:sym typeface="Publico Text Semibold"/>
              </a:defRPr>
            </a:pPr>
          </a:p>
        </p:txBody>
      </p:sp>
      <p:sp>
        <p:nvSpPr>
          <p:cNvPr id="129" name="선"/>
          <p:cNvSpPr/>
          <p:nvPr/>
        </p:nvSpPr>
        <p:spPr>
          <a:xfrm>
            <a:off x="508000" y="508000"/>
            <a:ext cx="120015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30" name="선"/>
          <p:cNvSpPr/>
          <p:nvPr/>
        </p:nvSpPr>
        <p:spPr>
          <a:xfrm>
            <a:off x="508000" y="9194800"/>
            <a:ext cx="120015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31" name="본문 첫 번째 줄…"/>
          <p:cNvSpPr txBox="1"/>
          <p:nvPr>
            <p:ph type="body" sz="quarter" idx="1"/>
          </p:nvPr>
        </p:nvSpPr>
        <p:spPr>
          <a:xfrm>
            <a:off x="749300" y="1274113"/>
            <a:ext cx="6515100" cy="1336172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pc="-39" sz="40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spcBef>
                <a:spcPts val="0"/>
              </a:spcBef>
              <a:defRPr spc="-39" sz="40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spcBef>
                <a:spcPts val="0"/>
              </a:spcBef>
              <a:defRPr spc="-39" sz="40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spcBef>
                <a:spcPts val="0"/>
              </a:spcBef>
              <a:defRPr spc="-39" sz="40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spcBef>
                <a:spcPts val="0"/>
              </a:spcBef>
              <a:defRPr spc="-39" sz="40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2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이미지"/>
          <p:cNvSpPr/>
          <p:nvPr>
            <p:ph type="pic" idx="21"/>
          </p:nvPr>
        </p:nvSpPr>
        <p:spPr>
          <a:xfrm>
            <a:off x="100620" y="901700"/>
            <a:ext cx="9245601" cy="792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0" name="이미지"/>
          <p:cNvSpPr/>
          <p:nvPr>
            <p:ph type="pic" sz="quarter" idx="22"/>
          </p:nvPr>
        </p:nvSpPr>
        <p:spPr>
          <a:xfrm>
            <a:off x="7569200" y="4594628"/>
            <a:ext cx="4488644" cy="44886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1" name="이미지"/>
          <p:cNvSpPr/>
          <p:nvPr>
            <p:ph type="pic" sz="quarter" idx="23"/>
          </p:nvPr>
        </p:nvSpPr>
        <p:spPr>
          <a:xfrm>
            <a:off x="7010400" y="952500"/>
            <a:ext cx="5848350" cy="38989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2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이미지"/>
          <p:cNvSpPr/>
          <p:nvPr>
            <p:ph type="pic" idx="21"/>
          </p:nvPr>
        </p:nvSpPr>
        <p:spPr>
          <a:xfrm>
            <a:off x="912217" y="445095"/>
            <a:ext cx="11366500" cy="8526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0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이미지"/>
          <p:cNvSpPr/>
          <p:nvPr>
            <p:ph type="pic" idx="21"/>
          </p:nvPr>
        </p:nvSpPr>
        <p:spPr>
          <a:xfrm>
            <a:off x="-825500" y="-12700"/>
            <a:ext cx="14655800" cy="97705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직사각형"/>
          <p:cNvSpPr txBox="1"/>
          <p:nvPr>
            <p:ph type="body" sz="quarter" idx="22"/>
          </p:nvPr>
        </p:nvSpPr>
        <p:spPr>
          <a:xfrm>
            <a:off x="901700" y="597450"/>
            <a:ext cx="11201400" cy="353823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defTabSz="685800">
              <a:lnSpc>
                <a:spcPct val="150000"/>
              </a:lnSpc>
              <a:spcBef>
                <a:spcPts val="0"/>
              </a:spcBef>
              <a:defRPr b="1" cap="all" spc="0" sz="1400">
                <a:solidFill>
                  <a:srgbClr val="F0EBE0"/>
                </a:solidFill>
              </a:defRPr>
            </a:pPr>
          </a:p>
        </p:txBody>
      </p:sp>
      <p:sp>
        <p:nvSpPr>
          <p:cNvPr id="25" name="선"/>
          <p:cNvSpPr/>
          <p:nvPr/>
        </p:nvSpPr>
        <p:spPr>
          <a:xfrm>
            <a:off x="508000" y="508000"/>
            <a:ext cx="12001500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6" name="선"/>
          <p:cNvSpPr/>
          <p:nvPr/>
        </p:nvSpPr>
        <p:spPr>
          <a:xfrm>
            <a:off x="508000" y="9194800"/>
            <a:ext cx="12001500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7" name="제목 텍스트"/>
          <p:cNvSpPr txBox="1"/>
          <p:nvPr>
            <p:ph type="title"/>
          </p:nvPr>
        </p:nvSpPr>
        <p:spPr>
          <a:xfrm>
            <a:off x="901700" y="6074304"/>
            <a:ext cx="11201400" cy="1698097"/>
          </a:xfrm>
          <a:prstGeom prst="rect">
            <a:avLst/>
          </a:prstGeom>
        </p:spPr>
        <p:txBody>
          <a:bodyPr/>
          <a:lstStyle>
            <a:lvl1pPr>
              <a:defRPr spc="-56" sz="5600">
                <a:solidFill>
                  <a:srgbClr val="F0EBE0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28" name="본문 첫 번째 줄…"/>
          <p:cNvSpPr txBox="1"/>
          <p:nvPr>
            <p:ph type="body" sz="quarter" idx="1"/>
          </p:nvPr>
        </p:nvSpPr>
        <p:spPr>
          <a:xfrm>
            <a:off x="901700" y="7810500"/>
            <a:ext cx="1120140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  <a:lvl2pPr>
              <a:defRPr>
                <a:solidFill>
                  <a:srgbClr val="F0EBE0"/>
                </a:solidFill>
              </a:defRPr>
            </a:lvl2pPr>
            <a:lvl3pPr>
              <a:defRPr>
                <a:solidFill>
                  <a:srgbClr val="F0EBE0"/>
                </a:solidFill>
              </a:defRPr>
            </a:lvl3pPr>
            <a:lvl4pPr>
              <a:defRPr>
                <a:solidFill>
                  <a:srgbClr val="F0EBE0"/>
                </a:solidFill>
              </a:defRPr>
            </a:lvl4pPr>
            <a:lvl5pPr>
              <a:defRPr>
                <a:solidFill>
                  <a:srgbClr val="F0EBE0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9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선"/>
          <p:cNvSpPr/>
          <p:nvPr/>
        </p:nvSpPr>
        <p:spPr>
          <a:xfrm>
            <a:off x="7264400" y="3175000"/>
            <a:ext cx="50292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37" name="선"/>
          <p:cNvSpPr/>
          <p:nvPr/>
        </p:nvSpPr>
        <p:spPr>
          <a:xfrm>
            <a:off x="7264400" y="6578600"/>
            <a:ext cx="50292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38" name="직사각형"/>
          <p:cNvSpPr txBox="1"/>
          <p:nvPr>
            <p:ph type="body" sz="quarter" idx="21"/>
          </p:nvPr>
        </p:nvSpPr>
        <p:spPr>
          <a:xfrm>
            <a:off x="7226300" y="3158966"/>
            <a:ext cx="5054600" cy="353823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 defTabSz="685800">
              <a:lnSpc>
                <a:spcPct val="150000"/>
              </a:lnSpc>
              <a:spcBef>
                <a:spcPts val="0"/>
              </a:spcBef>
              <a:defRPr b="1" cap="all" spc="0" sz="1400">
                <a:solidFill>
                  <a:srgbClr val="227AAF"/>
                </a:solidFill>
              </a:defRPr>
            </a:pPr>
          </a:p>
        </p:txBody>
      </p:sp>
      <p:sp>
        <p:nvSpPr>
          <p:cNvPr id="39" name="이미지"/>
          <p:cNvSpPr/>
          <p:nvPr>
            <p:ph type="pic" idx="22"/>
          </p:nvPr>
        </p:nvSpPr>
        <p:spPr>
          <a:xfrm>
            <a:off x="-3251200" y="-38100"/>
            <a:ext cx="11455400" cy="981891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0" name="제목 텍스트"/>
          <p:cNvSpPr txBox="1"/>
          <p:nvPr>
            <p:ph type="title"/>
          </p:nvPr>
        </p:nvSpPr>
        <p:spPr>
          <a:xfrm>
            <a:off x="7226300" y="3543300"/>
            <a:ext cx="5054600" cy="1587500"/>
          </a:xfrm>
          <a:prstGeom prst="rect">
            <a:avLst/>
          </a:prstGeom>
        </p:spPr>
        <p:txBody>
          <a:bodyPr anchor="t"/>
          <a:lstStyle>
            <a:lvl1pPr algn="l"/>
          </a:lstStyle>
          <a:p>
            <a:pPr/>
            <a:r>
              <a:t>제목 텍스트</a:t>
            </a:r>
          </a:p>
        </p:txBody>
      </p:sp>
      <p:sp>
        <p:nvSpPr>
          <p:cNvPr id="41" name="본문 첫 번째 줄…"/>
          <p:cNvSpPr txBox="1"/>
          <p:nvPr>
            <p:ph type="body" sz="quarter" idx="1"/>
          </p:nvPr>
        </p:nvSpPr>
        <p:spPr>
          <a:xfrm>
            <a:off x="7226300" y="5143500"/>
            <a:ext cx="5054600" cy="1296515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spcBef>
                <a:spcPts val="0"/>
              </a:spcBef>
            </a:lvl1pPr>
            <a:lvl2pPr algn="l">
              <a:lnSpc>
                <a:spcPct val="80000"/>
              </a:lnSpc>
              <a:spcBef>
                <a:spcPts val="0"/>
              </a:spcBef>
            </a:lvl2pPr>
            <a:lvl3pPr algn="l">
              <a:lnSpc>
                <a:spcPct val="80000"/>
              </a:lnSpc>
              <a:spcBef>
                <a:spcPts val="0"/>
              </a:spcBef>
            </a:lvl3pPr>
            <a:lvl4pPr algn="l">
              <a:lnSpc>
                <a:spcPct val="80000"/>
              </a:lnSpc>
              <a:spcBef>
                <a:spcPts val="0"/>
              </a:spcBef>
            </a:lvl4pPr>
            <a:lvl5pPr algn="l">
              <a:lnSpc>
                <a:spcPct val="80000"/>
              </a:lnSpc>
              <a:spcBef>
                <a:spcPts val="0"/>
              </a:spcBef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2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"/>
          <p:cNvSpPr txBox="1"/>
          <p:nvPr>
            <p:ph type="body" sz="quarter" idx="21"/>
          </p:nvPr>
        </p:nvSpPr>
        <p:spPr>
          <a:xfrm>
            <a:off x="901700" y="597450"/>
            <a:ext cx="11201400" cy="353823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defTabSz="685800">
              <a:lnSpc>
                <a:spcPct val="150000"/>
              </a:lnSpc>
              <a:spcBef>
                <a:spcPts val="0"/>
              </a:spcBef>
              <a:defRPr b="1" cap="all" spc="0" sz="1400">
                <a:solidFill>
                  <a:srgbClr val="227AAF"/>
                </a:solidFill>
              </a:defRPr>
            </a:pPr>
          </a:p>
        </p:txBody>
      </p:sp>
      <p:sp>
        <p:nvSpPr>
          <p:cNvPr id="50" name="제목 텍스트"/>
          <p:cNvSpPr txBox="1"/>
          <p:nvPr>
            <p:ph type="title"/>
          </p:nvPr>
        </p:nvSpPr>
        <p:spPr>
          <a:xfrm>
            <a:off x="901700" y="1125260"/>
            <a:ext cx="11201400" cy="2265462"/>
          </a:xfrm>
          <a:prstGeom prst="rect">
            <a:avLst/>
          </a:prstGeom>
        </p:spPr>
        <p:txBody>
          <a:bodyPr anchor="t"/>
          <a:lstStyle/>
          <a:p>
            <a:pPr/>
            <a:r>
              <a:t>제목 텍스트</a:t>
            </a:r>
          </a:p>
        </p:txBody>
      </p:sp>
      <p:sp>
        <p:nvSpPr>
          <p:cNvPr id="51" name="본문 첫 번째 줄…"/>
          <p:cNvSpPr txBox="1"/>
          <p:nvPr>
            <p:ph type="body" idx="1"/>
          </p:nvPr>
        </p:nvSpPr>
        <p:spPr>
          <a:xfrm>
            <a:off x="901700" y="3397250"/>
            <a:ext cx="11201400" cy="4851400"/>
          </a:xfrm>
          <a:prstGeom prst="rect">
            <a:avLst/>
          </a:prstGeom>
        </p:spPr>
        <p:txBody>
          <a:bodyPr numCol="2" spcCol="560070"/>
          <a:lstStyle>
            <a:lvl1pPr marL="3175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6350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9525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2700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15875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2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본문 첫 번째 줄…"/>
          <p:cNvSpPr txBox="1"/>
          <p:nvPr>
            <p:ph type="body" idx="1"/>
          </p:nvPr>
        </p:nvSpPr>
        <p:spPr>
          <a:xfrm>
            <a:off x="901700" y="3397250"/>
            <a:ext cx="11201400" cy="4851400"/>
          </a:xfrm>
          <a:prstGeom prst="rect">
            <a:avLst/>
          </a:prstGeom>
        </p:spPr>
        <p:txBody>
          <a:bodyPr numCol="2" spcCol="560070"/>
          <a:lstStyle>
            <a:lvl1pPr marL="3175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6350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9525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2700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15875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0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선"/>
          <p:cNvSpPr/>
          <p:nvPr/>
        </p:nvSpPr>
        <p:spPr>
          <a:xfrm>
            <a:off x="7264400" y="3175000"/>
            <a:ext cx="50292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68" name="선"/>
          <p:cNvSpPr/>
          <p:nvPr/>
        </p:nvSpPr>
        <p:spPr>
          <a:xfrm>
            <a:off x="7264400" y="5232400"/>
            <a:ext cx="5029201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69" name="직사각형"/>
          <p:cNvSpPr txBox="1"/>
          <p:nvPr>
            <p:ph type="body" sz="quarter" idx="21"/>
          </p:nvPr>
        </p:nvSpPr>
        <p:spPr>
          <a:xfrm>
            <a:off x="7226300" y="3158966"/>
            <a:ext cx="5054600" cy="353823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 defTabSz="685800">
              <a:lnSpc>
                <a:spcPct val="150000"/>
              </a:lnSpc>
              <a:spcBef>
                <a:spcPts val="0"/>
              </a:spcBef>
              <a:defRPr b="1" cap="all" spc="0" sz="1400">
                <a:solidFill>
                  <a:srgbClr val="227AAF"/>
                </a:solidFill>
              </a:defRPr>
            </a:pPr>
          </a:p>
        </p:txBody>
      </p:sp>
      <p:sp>
        <p:nvSpPr>
          <p:cNvPr id="70" name="이미지"/>
          <p:cNvSpPr/>
          <p:nvPr>
            <p:ph type="pic" idx="22"/>
          </p:nvPr>
        </p:nvSpPr>
        <p:spPr>
          <a:xfrm>
            <a:off x="-3251200" y="-38100"/>
            <a:ext cx="11455400" cy="981891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" name="제목 텍스트"/>
          <p:cNvSpPr txBox="1"/>
          <p:nvPr>
            <p:ph type="title"/>
          </p:nvPr>
        </p:nvSpPr>
        <p:spPr>
          <a:xfrm>
            <a:off x="7226300" y="3530600"/>
            <a:ext cx="5054600" cy="1587500"/>
          </a:xfrm>
          <a:prstGeom prst="rect">
            <a:avLst/>
          </a:prstGeom>
        </p:spPr>
        <p:txBody>
          <a:bodyPr anchor="t"/>
          <a:lstStyle>
            <a:lvl1pPr algn="l"/>
          </a:lstStyle>
          <a:p>
            <a:pPr/>
            <a:r>
              <a:t>제목 텍스트</a:t>
            </a:r>
          </a:p>
        </p:txBody>
      </p:sp>
      <p:sp>
        <p:nvSpPr>
          <p:cNvPr id="72" name="본문 첫 번째 줄…"/>
          <p:cNvSpPr txBox="1"/>
          <p:nvPr>
            <p:ph type="body" sz="quarter" idx="1"/>
          </p:nvPr>
        </p:nvSpPr>
        <p:spPr>
          <a:xfrm>
            <a:off x="7226300" y="5537200"/>
            <a:ext cx="5054600" cy="3657600"/>
          </a:xfrm>
          <a:prstGeom prst="rect">
            <a:avLst/>
          </a:prstGeom>
        </p:spPr>
        <p:txBody>
          <a:bodyPr/>
          <a:lstStyle>
            <a:lvl1pPr marL="3175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6350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9525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2700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1587500" indent="-317500" algn="l" defTabSz="584200">
              <a:lnSpc>
                <a:spcPct val="80000"/>
              </a:lnSpc>
              <a:spcBef>
                <a:spcPts val="2000"/>
              </a:spcBef>
              <a:buSzPct val="100000"/>
              <a:buChar char="•"/>
              <a:defRPr spc="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3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섹션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선"/>
          <p:cNvSpPr/>
          <p:nvPr/>
        </p:nvSpPr>
        <p:spPr>
          <a:xfrm>
            <a:off x="508000" y="508000"/>
            <a:ext cx="12001500" cy="0"/>
          </a:xfrm>
          <a:prstGeom prst="line">
            <a:avLst/>
          </a:prstGeom>
          <a:ln w="508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81" name="선"/>
          <p:cNvSpPr/>
          <p:nvPr/>
        </p:nvSpPr>
        <p:spPr>
          <a:xfrm>
            <a:off x="508000" y="9194800"/>
            <a:ext cx="12001500" cy="0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82" name="제목 텍스트"/>
          <p:cNvSpPr txBox="1"/>
          <p:nvPr>
            <p:ph type="title"/>
          </p:nvPr>
        </p:nvSpPr>
        <p:spPr>
          <a:xfrm>
            <a:off x="901700" y="4025900"/>
            <a:ext cx="11201400" cy="1390872"/>
          </a:xfrm>
          <a:prstGeom prst="rect">
            <a:avLst/>
          </a:prstGeom>
        </p:spPr>
        <p:txBody>
          <a:bodyPr anchor="ctr"/>
          <a:lstStyle>
            <a:lvl1pPr algn="l">
              <a:defRPr spc="-60" sz="6000">
                <a:solidFill>
                  <a:srgbClr val="FFFFFF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83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직사각형"/>
          <p:cNvSpPr txBox="1"/>
          <p:nvPr>
            <p:ph type="body" sz="quarter" idx="21"/>
          </p:nvPr>
        </p:nvSpPr>
        <p:spPr>
          <a:xfrm>
            <a:off x="901700" y="597450"/>
            <a:ext cx="11201400" cy="353823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defTabSz="685800">
              <a:lnSpc>
                <a:spcPct val="150000"/>
              </a:lnSpc>
              <a:spcBef>
                <a:spcPts val="0"/>
              </a:spcBef>
              <a:defRPr b="1" cap="all" spc="0" sz="1400">
                <a:solidFill>
                  <a:srgbClr val="227AAF"/>
                </a:solidFill>
              </a:defRPr>
            </a:pPr>
          </a:p>
        </p:txBody>
      </p:sp>
      <p:sp>
        <p:nvSpPr>
          <p:cNvPr id="91" name="제목 텍스트"/>
          <p:cNvSpPr txBox="1"/>
          <p:nvPr>
            <p:ph type="title"/>
          </p:nvPr>
        </p:nvSpPr>
        <p:spPr>
          <a:xfrm>
            <a:off x="901700" y="1125260"/>
            <a:ext cx="11201400" cy="2265462"/>
          </a:xfrm>
          <a:prstGeom prst="rect">
            <a:avLst/>
          </a:prstGeom>
        </p:spPr>
        <p:txBody>
          <a:bodyPr anchor="t"/>
          <a:lstStyle/>
          <a:p>
            <a:pPr/>
            <a:r>
              <a:t>제목 텍스트</a:t>
            </a:r>
          </a:p>
        </p:txBody>
      </p:sp>
      <p:sp>
        <p:nvSpPr>
          <p:cNvPr id="92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제목 텍스트"/>
          <p:cNvSpPr txBox="1"/>
          <p:nvPr>
            <p:ph type="title"/>
          </p:nvPr>
        </p:nvSpPr>
        <p:spPr>
          <a:xfrm>
            <a:off x="901700" y="1126066"/>
            <a:ext cx="11201400" cy="2260601"/>
          </a:xfrm>
          <a:prstGeom prst="rect">
            <a:avLst/>
          </a:prstGeom>
        </p:spPr>
        <p:txBody>
          <a:bodyPr anchor="t"/>
          <a:lstStyle/>
          <a:p>
            <a:pPr/>
            <a:r>
              <a:t>제목 텍스트</a:t>
            </a:r>
          </a:p>
        </p:txBody>
      </p:sp>
      <p:sp>
        <p:nvSpPr>
          <p:cNvPr id="100" name="본문 첫 번째 줄…"/>
          <p:cNvSpPr txBox="1"/>
          <p:nvPr>
            <p:ph type="body" idx="1"/>
          </p:nvPr>
        </p:nvSpPr>
        <p:spPr>
          <a:xfrm>
            <a:off x="901700" y="3454400"/>
            <a:ext cx="11201400" cy="4800600"/>
          </a:xfrm>
          <a:prstGeom prst="rect">
            <a:avLst/>
          </a:prstGeom>
        </p:spPr>
        <p:txBody>
          <a:bodyPr/>
          <a:lstStyle>
            <a:lvl1pPr algn="l">
              <a:lnSpc>
                <a:spcPct val="100000"/>
              </a:lnSpc>
              <a:spcBef>
                <a:spcPts val="1700"/>
              </a:spcBef>
              <a:tabLst>
                <a:tab pos="241300" algn="l"/>
                <a:tab pos="495300" algn="l"/>
                <a:tab pos="749300" algn="l"/>
                <a:tab pos="1003300" algn="l"/>
                <a:tab pos="1257300" algn="l"/>
                <a:tab pos="1511300" algn="l"/>
                <a:tab pos="1765300" algn="l"/>
                <a:tab pos="2019300" algn="l"/>
                <a:tab pos="2273300" algn="l"/>
                <a:tab pos="2527300" algn="l"/>
                <a:tab pos="2781300" algn="l"/>
                <a:tab pos="3022600" algn="l"/>
              </a:tabLst>
              <a:defRPr spc="0" sz="32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algn="l">
              <a:lnSpc>
                <a:spcPct val="100000"/>
              </a:lnSpc>
              <a:spcBef>
                <a:spcPts val="1700"/>
              </a:spcBef>
              <a:tabLst>
                <a:tab pos="241300" algn="l"/>
                <a:tab pos="495300" algn="l"/>
                <a:tab pos="749300" algn="l"/>
                <a:tab pos="1003300" algn="l"/>
                <a:tab pos="1257300" algn="l"/>
                <a:tab pos="1511300" algn="l"/>
                <a:tab pos="1765300" algn="l"/>
                <a:tab pos="2019300" algn="l"/>
                <a:tab pos="2273300" algn="l"/>
                <a:tab pos="2527300" algn="l"/>
                <a:tab pos="2781300" algn="l"/>
                <a:tab pos="3022600" algn="l"/>
              </a:tabLst>
              <a:defRPr spc="0" sz="32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algn="l">
              <a:lnSpc>
                <a:spcPct val="100000"/>
              </a:lnSpc>
              <a:spcBef>
                <a:spcPts val="1700"/>
              </a:spcBef>
              <a:tabLst>
                <a:tab pos="241300" algn="l"/>
                <a:tab pos="495300" algn="l"/>
                <a:tab pos="749300" algn="l"/>
                <a:tab pos="1003300" algn="l"/>
                <a:tab pos="1257300" algn="l"/>
                <a:tab pos="1511300" algn="l"/>
                <a:tab pos="1765300" algn="l"/>
                <a:tab pos="2019300" algn="l"/>
                <a:tab pos="2273300" algn="l"/>
                <a:tab pos="2527300" algn="l"/>
                <a:tab pos="2781300" algn="l"/>
                <a:tab pos="3022600" algn="l"/>
              </a:tabLst>
              <a:defRPr spc="0" sz="32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algn="l">
              <a:lnSpc>
                <a:spcPct val="100000"/>
              </a:lnSpc>
              <a:spcBef>
                <a:spcPts val="1700"/>
              </a:spcBef>
              <a:tabLst>
                <a:tab pos="241300" algn="l"/>
                <a:tab pos="495300" algn="l"/>
                <a:tab pos="749300" algn="l"/>
                <a:tab pos="1003300" algn="l"/>
                <a:tab pos="1257300" algn="l"/>
                <a:tab pos="1511300" algn="l"/>
                <a:tab pos="1765300" algn="l"/>
                <a:tab pos="2019300" algn="l"/>
                <a:tab pos="2273300" algn="l"/>
                <a:tab pos="2527300" algn="l"/>
                <a:tab pos="2781300" algn="l"/>
                <a:tab pos="3022600" algn="l"/>
              </a:tabLst>
              <a:defRPr spc="0" sz="32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algn="l">
              <a:lnSpc>
                <a:spcPct val="100000"/>
              </a:lnSpc>
              <a:spcBef>
                <a:spcPts val="1700"/>
              </a:spcBef>
              <a:tabLst>
                <a:tab pos="241300" algn="l"/>
                <a:tab pos="495300" algn="l"/>
                <a:tab pos="749300" algn="l"/>
                <a:tab pos="1003300" algn="l"/>
                <a:tab pos="1257300" algn="l"/>
                <a:tab pos="1511300" algn="l"/>
                <a:tab pos="1765300" algn="l"/>
                <a:tab pos="2019300" algn="l"/>
                <a:tab pos="2273300" algn="l"/>
                <a:tab pos="2527300" algn="l"/>
                <a:tab pos="2781300" algn="l"/>
                <a:tab pos="3022600" algn="l"/>
              </a:tabLst>
              <a:defRPr spc="0" sz="32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 defTabSz="914400"/>
            <a:r>
              <a:t>본문 첫 번째 줄</a:t>
            </a:r>
          </a:p>
          <a:p>
            <a:pPr lvl="1" defTabSz="914400"/>
            <a:r>
              <a:t>본문 두 번째 줄</a:t>
            </a:r>
          </a:p>
          <a:p>
            <a:pPr lvl="2" defTabSz="914400"/>
            <a:r>
              <a:t>본문 세 번째 줄</a:t>
            </a:r>
          </a:p>
          <a:p>
            <a:pPr lvl="3" defTabSz="914400"/>
            <a:r>
              <a:t>본문 네 번째 줄</a:t>
            </a:r>
          </a:p>
          <a:p>
            <a:pPr lvl="4" defTabSz="914400"/>
            <a:r>
              <a:t>본문 다섯 번째 줄</a:t>
            </a:r>
          </a:p>
        </p:txBody>
      </p:sp>
      <p:sp>
        <p:nvSpPr>
          <p:cNvPr id="101" name="슬라이드 번호"/>
          <p:cNvSpPr txBox="1"/>
          <p:nvPr>
            <p:ph type="sldNum" sz="quarter" idx="2"/>
          </p:nvPr>
        </p:nvSpPr>
        <p:spPr>
          <a:xfrm>
            <a:off x="6350000" y="9347199"/>
            <a:ext cx="295657" cy="304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0EB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선"/>
          <p:cNvSpPr/>
          <p:nvPr/>
        </p:nvSpPr>
        <p:spPr>
          <a:xfrm>
            <a:off x="508000" y="508000"/>
            <a:ext cx="120015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3" name="선"/>
          <p:cNvSpPr/>
          <p:nvPr/>
        </p:nvSpPr>
        <p:spPr>
          <a:xfrm>
            <a:off x="508000" y="9194800"/>
            <a:ext cx="120015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4" name="제목 텍스트"/>
          <p:cNvSpPr txBox="1"/>
          <p:nvPr>
            <p:ph type="title"/>
          </p:nvPr>
        </p:nvSpPr>
        <p:spPr>
          <a:xfrm>
            <a:off x="901700" y="3300643"/>
            <a:ext cx="11201400" cy="1703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5" name="본문 첫 번째 줄…"/>
          <p:cNvSpPr txBox="1"/>
          <p:nvPr>
            <p:ph type="body" idx="1"/>
          </p:nvPr>
        </p:nvSpPr>
        <p:spPr>
          <a:xfrm>
            <a:off x="901700" y="5067300"/>
            <a:ext cx="11201400" cy="11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" name="슬라이드 번호"/>
          <p:cNvSpPr txBox="1"/>
          <p:nvPr>
            <p:ph type="sldNum" sz="quarter" idx="2"/>
          </p:nvPr>
        </p:nvSpPr>
        <p:spPr>
          <a:xfrm>
            <a:off x="6354571" y="9347199"/>
            <a:ext cx="295657" cy="304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spcBef>
                <a:spcPts val="0"/>
              </a:spcBef>
              <a:defRPr>
                <a:solidFill>
                  <a:srgbClr val="227AA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4154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50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1pPr>
      <a:lvl2pPr marL="0" marR="0" indent="457200" algn="ctr" defTabSz="4154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50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2pPr>
      <a:lvl3pPr marL="0" marR="0" indent="914400" algn="ctr" defTabSz="4154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50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3pPr>
      <a:lvl4pPr marL="0" marR="0" indent="1371600" algn="ctr" defTabSz="4154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50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4pPr>
      <a:lvl5pPr marL="0" marR="0" indent="1828800" algn="ctr" defTabSz="4154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50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5pPr>
      <a:lvl6pPr marL="0" marR="0" indent="2286000" algn="ctr" defTabSz="4154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50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6pPr>
      <a:lvl7pPr marL="0" marR="0" indent="2743200" algn="ctr" defTabSz="4154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50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7pPr>
      <a:lvl8pPr marL="0" marR="0" indent="3200400" algn="ctr" defTabSz="4154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50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8pPr>
      <a:lvl9pPr marL="0" marR="0" indent="3657600" algn="ctr" defTabSz="4154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50" strike="noStrike" sz="50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9pPr>
    </p:titleStyle>
    <p:bodyStyle>
      <a:lvl1pPr marL="0" marR="0" indent="0" algn="ctr" defTabSz="415431" rtl="0" latinLnBrk="0">
        <a:lnSpc>
          <a:spcPct val="90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-24" strike="noStrike" sz="2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1pPr>
      <a:lvl2pPr marL="0" marR="0" indent="457200" algn="ctr" defTabSz="415431" rtl="0" latinLnBrk="0">
        <a:lnSpc>
          <a:spcPct val="90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-24" strike="noStrike" sz="2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2pPr>
      <a:lvl3pPr marL="0" marR="0" indent="914400" algn="ctr" defTabSz="415431" rtl="0" latinLnBrk="0">
        <a:lnSpc>
          <a:spcPct val="90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-24" strike="noStrike" sz="2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3pPr>
      <a:lvl4pPr marL="0" marR="0" indent="1371600" algn="ctr" defTabSz="415431" rtl="0" latinLnBrk="0">
        <a:lnSpc>
          <a:spcPct val="90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-24" strike="noStrike" sz="2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4pPr>
      <a:lvl5pPr marL="0" marR="0" indent="1828800" algn="ctr" defTabSz="415431" rtl="0" latinLnBrk="0">
        <a:lnSpc>
          <a:spcPct val="90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-24" strike="noStrike" sz="2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5pPr>
      <a:lvl6pPr marL="0" marR="0" indent="2286000" algn="ctr" defTabSz="415431" rtl="0" latinLnBrk="0">
        <a:lnSpc>
          <a:spcPct val="90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-24" strike="noStrike" sz="2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6pPr>
      <a:lvl7pPr marL="0" marR="0" indent="2743200" algn="ctr" defTabSz="415431" rtl="0" latinLnBrk="0">
        <a:lnSpc>
          <a:spcPct val="90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-24" strike="noStrike" sz="2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7pPr>
      <a:lvl8pPr marL="0" marR="0" indent="3200400" algn="ctr" defTabSz="415431" rtl="0" latinLnBrk="0">
        <a:lnSpc>
          <a:spcPct val="90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-24" strike="noStrike" sz="2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8pPr>
      <a:lvl9pPr marL="0" marR="0" indent="3657600" algn="ctr" defTabSz="415431" rtl="0" latinLnBrk="0">
        <a:lnSpc>
          <a:spcPct val="90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-24" strike="noStrike" sz="2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1pPr>
      <a:lvl2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2pPr>
      <a:lvl3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3pPr>
      <a:lvl4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4pPr>
      <a:lvl5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5pPr>
      <a:lvl6pPr marL="0" marR="0" indent="2286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6pPr>
      <a:lvl7pPr marL="0" marR="0" indent="2743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7pPr>
      <a:lvl8pPr marL="0" marR="0" indent="3200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8pPr>
      <a:lvl9pPr marL="0" marR="0" indent="3657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1.png"/><Relationship Id="rId4" Type="http://schemas.openxmlformats.org/officeDocument/2006/relationships/image" Target="../media/image4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4.jpeg"/><Relationship Id="rId4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1.png"/><Relationship Id="rId4" Type="http://schemas.openxmlformats.org/officeDocument/2006/relationships/image" Target="../media/image4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201677943.jpg" descr="201677943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2515" t="0" r="12484" b="0"/>
          <a:stretch>
            <a:fillRect/>
          </a:stretch>
        </p:blipFill>
        <p:spPr>
          <a:xfrm>
            <a:off x="0" y="0"/>
            <a:ext cx="13004801" cy="9753600"/>
          </a:xfrm>
          <a:prstGeom prst="rect">
            <a:avLst/>
          </a:prstGeom>
        </p:spPr>
      </p:pic>
      <p:sp>
        <p:nvSpPr>
          <p:cNvPr id="167" name="영화 소개 웹페이지 구상안"/>
          <p:cNvSpPr txBox="1"/>
          <p:nvPr>
            <p:ph type="body" sz="quarter" idx="1"/>
          </p:nvPr>
        </p:nvSpPr>
        <p:spPr>
          <a:xfrm>
            <a:off x="901700" y="6120684"/>
            <a:ext cx="11201400" cy="6159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lvl1pPr>
          </a:lstStyle>
          <a:p>
            <a:pPr/>
            <a:r>
              <a:t>영화 소개 웹페이지 구상안</a:t>
            </a:r>
          </a:p>
        </p:txBody>
      </p:sp>
      <p:sp>
        <p:nvSpPr>
          <p:cNvPr id="168" name="메타버스 에듀테크 2 회차 윤지희"/>
          <p:cNvSpPr txBox="1"/>
          <p:nvPr>
            <p:ph type="body" idx="22"/>
          </p:nvPr>
        </p:nvSpPr>
        <p:spPr>
          <a:xfrm>
            <a:off x="5846233" y="8691583"/>
            <a:ext cx="11201401" cy="3538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685800">
              <a:lnSpc>
                <a:spcPct val="150000"/>
              </a:lnSpc>
              <a:spcBef>
                <a:spcPts val="0"/>
              </a:spcBef>
              <a:defRPr cap="all" spc="0" sz="14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lvl1pPr>
          </a:lstStyle>
          <a:p>
            <a:pPr/>
            <a:r>
              <a:t>메타버스 에듀테크 2 회차 윤지희</a:t>
            </a:r>
          </a:p>
        </p:txBody>
      </p:sp>
      <p:sp>
        <p:nvSpPr>
          <p:cNvPr id="169" name="Decision to Leave"/>
          <p:cNvSpPr txBox="1"/>
          <p:nvPr>
            <p:ph type="title"/>
          </p:nvPr>
        </p:nvSpPr>
        <p:spPr>
          <a:xfrm>
            <a:off x="664633" y="4294452"/>
            <a:ext cx="11201401" cy="1698096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pc="300" sz="6000">
                <a:solidFill>
                  <a:srgbClr val="FFFFFF"/>
                </a:solidFill>
                <a:latin typeface="Bodoni SvtyTwo OS ITC TT-Bold"/>
                <a:ea typeface="Bodoni SvtyTwo OS ITC TT-Bold"/>
                <a:cs typeface="Bodoni SvtyTwo OS ITC TT-Bold"/>
                <a:sym typeface="Bodoni SvtyTwo OS ITC TT-Bold"/>
              </a:defRPr>
            </a:lvl1pPr>
          </a:lstStyle>
          <a:p>
            <a:pPr/>
            <a:r>
              <a:t>Decision to Leave</a:t>
            </a:r>
          </a:p>
        </p:txBody>
      </p:sp>
      <p:sp>
        <p:nvSpPr>
          <p:cNvPr id="170" name="헤어질 결심"/>
          <p:cNvSpPr txBox="1"/>
          <p:nvPr/>
        </p:nvSpPr>
        <p:spPr>
          <a:xfrm>
            <a:off x="4452620" y="3877733"/>
            <a:ext cx="409956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0"/>
              </a:spcBef>
              <a:defRPr spc="180" sz="6000">
                <a:solidFill>
                  <a:srgbClr val="FFFFFF"/>
                </a:solidFill>
                <a:latin typeface="부크크 명조 Bold"/>
                <a:ea typeface="부크크 명조 Bold"/>
                <a:cs typeface="부크크 명조 Bold"/>
                <a:sym typeface="부크크 명조 Bold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Publico Headline Black"/>
              </a:defRPr>
            </a:pPr>
            <a:r>
              <a:rPr>
                <a:latin typeface="부크크 명조 Bold"/>
                <a:ea typeface="부크크 명조 Bold"/>
                <a:cs typeface="부크크 명조 Bold"/>
                <a:sym typeface="부크크 명조 Bold"/>
              </a:rPr>
              <a:t>헤어질 결심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메타버스 에듀테크 2 회차 윤지희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l" defTabSz="685800">
              <a:lnSpc>
                <a:spcPct val="150000"/>
              </a:lnSpc>
              <a:spcBef>
                <a:spcPts val="0"/>
              </a:spcBef>
              <a:defRPr b="1" cap="all" spc="0" sz="1400">
                <a:solidFill>
                  <a:srgbClr val="227AAF"/>
                </a:solidFill>
              </a:defRPr>
            </a:lvl1pPr>
          </a:lstStyle>
          <a:p>
            <a:pPr/>
            <a:r>
              <a:t>메타버스 에듀테크 2 회차 윤지희</a:t>
            </a:r>
          </a:p>
        </p:txBody>
      </p:sp>
      <p:sp>
        <p:nvSpPr>
          <p:cNvPr id="173" name="웹페이지 구성"/>
          <p:cNvSpPr txBox="1"/>
          <p:nvPr>
            <p:ph type="title"/>
          </p:nvPr>
        </p:nvSpPr>
        <p:spPr>
          <a:xfrm>
            <a:off x="7226300" y="3530600"/>
            <a:ext cx="4013531" cy="957858"/>
          </a:xfrm>
          <a:prstGeom prst="rect">
            <a:avLst/>
          </a:prstGeom>
        </p:spPr>
        <p:txBody>
          <a:bodyPr/>
          <a:lstStyle>
            <a:lvl1pPr defTabSz="411276">
              <a:defRPr spc="-49" sz="4950"/>
            </a:lvl1pPr>
          </a:lstStyle>
          <a:p>
            <a:pPr/>
            <a:r>
              <a:t>웹페이지 구성</a:t>
            </a:r>
          </a:p>
        </p:txBody>
      </p:sp>
      <p:sp>
        <p:nvSpPr>
          <p:cNvPr id="174" name="1. 메인 페이지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1. 메인 페이지</a:t>
            </a:r>
          </a:p>
          <a:p>
            <a:pPr marL="0" indent="0">
              <a:buSzTx/>
              <a:buNone/>
            </a:pPr>
            <a:r>
              <a:t>2. 메뉴 선택 페이지</a:t>
            </a:r>
          </a:p>
          <a:p>
            <a:pPr marL="0" indent="0">
              <a:buSzTx/>
              <a:buNone/>
            </a:pPr>
            <a:r>
              <a:t>2 - 1. 영화 정보 페이지 </a:t>
            </a:r>
            <a:r>
              <a:rPr sz="1600"/>
              <a:t>(제목, 감독, 출연, 줄거리)</a:t>
            </a:r>
            <a:endParaRPr sz="1600"/>
          </a:p>
          <a:p>
            <a:pPr marL="0" indent="0">
              <a:buSzTx/>
              <a:buNone/>
            </a:pPr>
            <a:r>
              <a:t>2 - 2. 등장인물 페이지</a:t>
            </a:r>
          </a:p>
          <a:p>
            <a:pPr marL="0" indent="0">
              <a:buSzTx/>
              <a:buNone/>
            </a:pPr>
            <a:r>
              <a:t>2 - 3. 예고편 &amp; 스틸컷 페이지</a:t>
            </a:r>
          </a:p>
          <a:p>
            <a:pPr marL="0" indent="0">
              <a:buSzTx/>
              <a:buNone/>
            </a:pPr>
            <a:r>
              <a:t>(추가 / 제거 변동성 있음)</a:t>
            </a:r>
          </a:p>
        </p:txBody>
      </p:sp>
      <p:pic>
        <p:nvPicPr>
          <p:cNvPr id="175" name="다운로드.jpeg" descr="다운로드.jpeg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27762" t="0" r="27762" b="0"/>
          <a:stretch>
            <a:fillRect/>
          </a:stretch>
        </p:blipFill>
        <p:spPr>
          <a:xfrm>
            <a:off x="0" y="0"/>
            <a:ext cx="6509350" cy="97536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C2E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다운로드.jpeg" descr="다운로드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15659" y="-13331"/>
            <a:ext cx="14636118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직사각형"/>
          <p:cNvSpPr/>
          <p:nvPr/>
        </p:nvSpPr>
        <p:spPr>
          <a:xfrm>
            <a:off x="-345811" y="-215239"/>
            <a:ext cx="13576764" cy="10184078"/>
          </a:xfrm>
          <a:prstGeom prst="rect">
            <a:avLst/>
          </a:prstGeom>
          <a:solidFill>
            <a:srgbClr val="00173D">
              <a:alpha val="6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2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79" name="메인 페이지"/>
          <p:cNvSpPr txBox="1"/>
          <p:nvPr>
            <p:ph type="title"/>
          </p:nvPr>
        </p:nvSpPr>
        <p:spPr>
          <a:xfrm>
            <a:off x="901700" y="758066"/>
            <a:ext cx="11201400" cy="798721"/>
          </a:xfrm>
          <a:prstGeom prst="rect">
            <a:avLst/>
          </a:prstGeom>
        </p:spPr>
        <p:txBody>
          <a:bodyPr/>
          <a:lstStyle>
            <a:lvl1pPr defTabSz="411276">
              <a:defRPr spc="-55" sz="5544">
                <a:solidFill>
                  <a:srgbClr val="FFFFFF"/>
                </a:solidFill>
                <a:latin typeface="부크크 고딕 Bold"/>
                <a:ea typeface="부크크 고딕 Bold"/>
                <a:cs typeface="부크크 고딕 Bold"/>
                <a:sym typeface="부크크 고딕 Bold"/>
              </a:defRPr>
            </a:lvl1pPr>
          </a:lstStyle>
          <a:p>
            <a:pPr/>
            <a:r>
              <a:t>메인 페이지</a:t>
            </a:r>
          </a:p>
        </p:txBody>
      </p:sp>
      <p:sp>
        <p:nvSpPr>
          <p:cNvPr id="180" name="선"/>
          <p:cNvSpPr/>
          <p:nvPr/>
        </p:nvSpPr>
        <p:spPr>
          <a:xfrm>
            <a:off x="508000" y="508000"/>
            <a:ext cx="12001500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81" name="선"/>
          <p:cNvSpPr/>
          <p:nvPr/>
        </p:nvSpPr>
        <p:spPr>
          <a:xfrm>
            <a:off x="508000" y="9194800"/>
            <a:ext cx="12001500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82" name="검정 화면에 마우스가 손전등이 되어 마우스가 움직이는 곳을 불빛이 비춤…"/>
          <p:cNvSpPr txBox="1"/>
          <p:nvPr/>
        </p:nvSpPr>
        <p:spPr>
          <a:xfrm>
            <a:off x="9046273" y="3398298"/>
            <a:ext cx="3809547" cy="4000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검정 화면에 마우스가 손전등이 되어 마우스가 움직이는 곳을 불빛이 비춤</a:t>
            </a:r>
          </a:p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마우스를 움직여 빛을 비추면 배경 이미지가 드러남</a:t>
            </a:r>
          </a:p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마우스로 한 번 비춘 부분은 나타난 이미지가 계속해서 보이도록</a:t>
            </a:r>
          </a:p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배경에 눈이 흩날리는 효과 적용</a:t>
            </a:r>
          </a:p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빛을 비춰 배경 이미지가 전부 보이게 되면 이미지 가운데에 ‘헤어질 결심’ 나타나도록</a:t>
            </a:r>
          </a:p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헤어질 결심 제목이 나타난 뒤에는 자동으로 메뉴 선택 페이지로 넘어가도록</a:t>
            </a:r>
          </a:p>
        </p:txBody>
      </p:sp>
      <p:pic>
        <p:nvPicPr>
          <p:cNvPr id="183" name="screencapture-netflix-watch-81646755-2023-09-10-23_04_39.jpg" descr="screencapture-netflix-watch-81646755-2023-09-10-23_04_39.jpg"/>
          <p:cNvPicPr>
            <a:picLocks noChangeAspect="1"/>
          </p:cNvPicPr>
          <p:nvPr/>
        </p:nvPicPr>
        <p:blipFill>
          <a:blip r:embed="rId3">
            <a:extLst/>
          </a:blip>
          <a:srcRect l="11245" t="0" r="28864" b="0"/>
          <a:stretch>
            <a:fillRect/>
          </a:stretch>
        </p:blipFill>
        <p:spPr>
          <a:xfrm>
            <a:off x="4362648" y="5840556"/>
            <a:ext cx="4279689" cy="29489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Safari PSD Mockup.png" descr="Safari PSD Mockup.png"/>
          <p:cNvPicPr>
            <a:picLocks noChangeAspect="1"/>
          </p:cNvPicPr>
          <p:nvPr/>
        </p:nvPicPr>
        <p:blipFill>
          <a:blip r:embed="rId4">
            <a:extLst/>
          </a:blip>
          <a:srcRect l="0" t="0" r="0" b="95594"/>
          <a:stretch>
            <a:fillRect/>
          </a:stretch>
        </p:blipFill>
        <p:spPr>
          <a:xfrm>
            <a:off x="4373886" y="5830544"/>
            <a:ext cx="4257087" cy="130343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헤어질 결심"/>
          <p:cNvSpPr txBox="1"/>
          <p:nvPr/>
        </p:nvSpPr>
        <p:spPr>
          <a:xfrm>
            <a:off x="5526341" y="7079997"/>
            <a:ext cx="195211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pc="-29" sz="2900">
                <a:solidFill>
                  <a:srgbClr val="E4E4E4">
                    <a:alpha val="80102"/>
                  </a:srgbClr>
                </a:solidFill>
                <a:latin typeface="부크크 명조 Bold"/>
                <a:ea typeface="부크크 명조 Bold"/>
                <a:cs typeface="부크크 명조 Bold"/>
                <a:sym typeface="부크크 명조 Bold"/>
              </a:defRPr>
            </a:lvl1pPr>
          </a:lstStyle>
          <a:p>
            <a:pPr/>
            <a:r>
              <a:t>헤어질 결심</a:t>
            </a:r>
          </a:p>
        </p:txBody>
      </p:sp>
      <p:pic>
        <p:nvPicPr>
          <p:cNvPr id="186" name="screencapture-netflix-watch-81646755-2023-09-10-23_04_39.jpg" descr="screencapture-netflix-watch-81646755-2023-09-10-23_04_39.jpg"/>
          <p:cNvPicPr>
            <a:picLocks noChangeAspect="1"/>
          </p:cNvPicPr>
          <p:nvPr/>
        </p:nvPicPr>
        <p:blipFill>
          <a:blip r:embed="rId3">
            <a:extLst/>
          </a:blip>
          <a:srcRect l="11245" t="0" r="28864" b="0"/>
          <a:stretch>
            <a:fillRect/>
          </a:stretch>
        </p:blipFill>
        <p:spPr>
          <a:xfrm>
            <a:off x="553477" y="2492663"/>
            <a:ext cx="4279689" cy="29489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Safari PSD Mockup.png" descr="Safari PSD Mockup.png"/>
          <p:cNvPicPr>
            <a:picLocks noChangeAspect="1"/>
          </p:cNvPicPr>
          <p:nvPr/>
        </p:nvPicPr>
        <p:blipFill>
          <a:blip r:embed="rId4">
            <a:extLst/>
          </a:blip>
          <a:srcRect l="0" t="0" r="0" b="95594"/>
          <a:stretch>
            <a:fillRect/>
          </a:stretch>
        </p:blipFill>
        <p:spPr>
          <a:xfrm>
            <a:off x="564715" y="2482650"/>
            <a:ext cx="4257087" cy="130343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직사각형"/>
          <p:cNvSpPr/>
          <p:nvPr/>
        </p:nvSpPr>
        <p:spPr>
          <a:xfrm>
            <a:off x="558655" y="2612365"/>
            <a:ext cx="4269148" cy="282874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z="2000">
                <a:solidFill>
                  <a:srgbClr val="FFFFFF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pPr>
          </a:p>
        </p:txBody>
      </p:sp>
      <p:sp>
        <p:nvSpPr>
          <p:cNvPr id="189" name="선"/>
          <p:cNvSpPr/>
          <p:nvPr/>
        </p:nvSpPr>
        <p:spPr>
          <a:xfrm rot="18900000">
            <a:off x="6135542" y="3696385"/>
            <a:ext cx="508033" cy="1641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600" fill="norm" stroke="1" extrusionOk="0">
                <a:moveTo>
                  <a:pt x="2893" y="0"/>
                </a:moveTo>
                <a:cubicBezTo>
                  <a:pt x="14459" y="1927"/>
                  <a:pt x="21435" y="5477"/>
                  <a:pt x="21550" y="9274"/>
                </a:cubicBezTo>
                <a:cubicBezTo>
                  <a:pt x="21600" y="10915"/>
                  <a:pt x="20312" y="12546"/>
                  <a:pt x="18268" y="14115"/>
                </a:cubicBezTo>
                <a:cubicBezTo>
                  <a:pt x="14479" y="17024"/>
                  <a:pt x="8189" y="19601"/>
                  <a:pt x="0" y="21600"/>
                </a:cubicBezTo>
              </a:path>
            </a:pathLst>
          </a:cu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C2E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그룹화"/>
          <p:cNvGrpSpPr/>
          <p:nvPr/>
        </p:nvGrpSpPr>
        <p:grpSpPr>
          <a:xfrm>
            <a:off x="-815659" y="-215239"/>
            <a:ext cx="14636118" cy="10184078"/>
            <a:chOff x="0" y="0"/>
            <a:chExt cx="14636117" cy="10184076"/>
          </a:xfrm>
        </p:grpSpPr>
        <p:pic>
          <p:nvPicPr>
            <p:cNvPr id="191" name="다운로드.jpeg" descr="다운로드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201907"/>
              <a:ext cx="14636118" cy="97536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2" name="직사각형"/>
            <p:cNvSpPr/>
            <p:nvPr/>
          </p:nvSpPr>
          <p:spPr>
            <a:xfrm>
              <a:off x="469848" y="0"/>
              <a:ext cx="13576764" cy="10184077"/>
            </a:xfrm>
            <a:prstGeom prst="rect">
              <a:avLst/>
            </a:prstGeom>
            <a:solidFill>
              <a:srgbClr val="00173D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2700">
                <a:spcBef>
                  <a:spcPts val="0"/>
                </a:spcBef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cap="all" sz="2000">
                  <a:solidFill>
                    <a:srgbClr val="FFFFF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pPr>
            </a:p>
          </p:txBody>
        </p:sp>
      </p:grpSp>
      <p:pic>
        <p:nvPicPr>
          <p:cNvPr id="194" name="screencapture-netflix-watch-81646755-2023-09-10-23_04_39.jpg" descr="screencapture-netflix-watch-81646755-2023-09-10-23_04_39.jpg"/>
          <p:cNvPicPr>
            <a:picLocks noChangeAspect="1"/>
          </p:cNvPicPr>
          <p:nvPr/>
        </p:nvPicPr>
        <p:blipFill>
          <a:blip r:embed="rId3">
            <a:extLst/>
          </a:blip>
          <a:srcRect l="11245" t="0" r="28864" b="0"/>
          <a:stretch>
            <a:fillRect/>
          </a:stretch>
        </p:blipFill>
        <p:spPr>
          <a:xfrm>
            <a:off x="477033" y="2505726"/>
            <a:ext cx="8396804" cy="5785785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영화 소개 페이지"/>
          <p:cNvSpPr txBox="1"/>
          <p:nvPr>
            <p:ph type="title"/>
          </p:nvPr>
        </p:nvSpPr>
        <p:spPr>
          <a:xfrm>
            <a:off x="901700" y="758066"/>
            <a:ext cx="11201400" cy="798721"/>
          </a:xfrm>
          <a:prstGeom prst="rect">
            <a:avLst/>
          </a:prstGeom>
        </p:spPr>
        <p:txBody>
          <a:bodyPr/>
          <a:lstStyle>
            <a:lvl1pPr defTabSz="411276">
              <a:defRPr spc="-55" sz="5544">
                <a:solidFill>
                  <a:srgbClr val="FFFFFF"/>
                </a:solidFill>
                <a:latin typeface="부크크 고딕 Bold"/>
                <a:ea typeface="부크크 고딕 Bold"/>
                <a:cs typeface="부크크 고딕 Bold"/>
                <a:sym typeface="부크크 고딕 Bold"/>
              </a:defRPr>
            </a:lvl1pPr>
          </a:lstStyle>
          <a:p>
            <a:pPr/>
            <a:r>
              <a:t>영화 소개 페이지</a:t>
            </a:r>
          </a:p>
        </p:txBody>
      </p:sp>
      <p:sp>
        <p:nvSpPr>
          <p:cNvPr id="196" name="선"/>
          <p:cNvSpPr/>
          <p:nvPr/>
        </p:nvSpPr>
        <p:spPr>
          <a:xfrm>
            <a:off x="508000" y="508000"/>
            <a:ext cx="12001500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97" name="선"/>
          <p:cNvSpPr/>
          <p:nvPr/>
        </p:nvSpPr>
        <p:spPr>
          <a:xfrm>
            <a:off x="508000" y="9194800"/>
            <a:ext cx="12001500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pic>
        <p:nvPicPr>
          <p:cNvPr id="198" name="Safari PSD Mockup.png" descr="Safari PSD Mockup.png"/>
          <p:cNvPicPr>
            <a:picLocks noChangeAspect="1"/>
          </p:cNvPicPr>
          <p:nvPr/>
        </p:nvPicPr>
        <p:blipFill>
          <a:blip r:embed="rId4">
            <a:extLst/>
          </a:blip>
          <a:srcRect l="0" t="0" r="0" b="95594"/>
          <a:stretch>
            <a:fillRect/>
          </a:stretch>
        </p:blipFill>
        <p:spPr>
          <a:xfrm>
            <a:off x="465914" y="2453866"/>
            <a:ext cx="8400190" cy="257195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사각형"/>
          <p:cNvSpPr txBox="1"/>
          <p:nvPr/>
        </p:nvSpPr>
        <p:spPr>
          <a:xfrm>
            <a:off x="5784850" y="4241800"/>
            <a:ext cx="1270000" cy="1270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0" name="백그라운드 이미지는 메인 페이지와 같은 이미지 사용…"/>
          <p:cNvSpPr txBox="1"/>
          <p:nvPr/>
        </p:nvSpPr>
        <p:spPr>
          <a:xfrm>
            <a:off x="9046273" y="4179348"/>
            <a:ext cx="3809547" cy="243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백그라운드 이미지는 메인 페이지와 같은 이미지 사용</a:t>
            </a:r>
          </a:p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대신 백그라운드 이미지에 opacity를 준 후 메뉴 선택할 수 있는 헤더를 가운데에 가로로 배치해 줌</a:t>
            </a:r>
          </a:p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메인 페이지와 똑같이 눈 내리는 효과는 그대로 적용</a:t>
            </a:r>
          </a:p>
        </p:txBody>
      </p:sp>
      <p:sp>
        <p:nvSpPr>
          <p:cNvPr id="201" name="HOME   ABOUT   CHARACTERS   TEASER"/>
          <p:cNvSpPr txBox="1"/>
          <p:nvPr/>
        </p:nvSpPr>
        <p:spPr>
          <a:xfrm>
            <a:off x="2770471" y="5252498"/>
            <a:ext cx="3809810" cy="29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solidFill>
                  <a:srgbClr val="D1D1D1"/>
                </a:solidFill>
                <a:latin typeface="부크크 고딕 Light"/>
                <a:ea typeface="부크크 고딕 Light"/>
                <a:cs typeface="부크크 고딕 Light"/>
                <a:sym typeface="부크크 고딕 Light"/>
              </a:defRPr>
            </a:lvl1pPr>
          </a:lstStyle>
          <a:p>
            <a:pPr/>
            <a:r>
              <a:t>HOME   ABOUT   CHARACTERS   TEASER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C2E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그룹화"/>
          <p:cNvGrpSpPr/>
          <p:nvPr/>
        </p:nvGrpSpPr>
        <p:grpSpPr>
          <a:xfrm>
            <a:off x="-815659" y="-215239"/>
            <a:ext cx="14636118" cy="10184078"/>
            <a:chOff x="0" y="0"/>
            <a:chExt cx="14636117" cy="10184076"/>
          </a:xfrm>
        </p:grpSpPr>
        <p:pic>
          <p:nvPicPr>
            <p:cNvPr id="203" name="다운로드.jpeg" descr="다운로드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201907"/>
              <a:ext cx="14636118" cy="97536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4" name="직사각형"/>
            <p:cNvSpPr/>
            <p:nvPr/>
          </p:nvSpPr>
          <p:spPr>
            <a:xfrm>
              <a:off x="469848" y="0"/>
              <a:ext cx="13576764" cy="10184077"/>
            </a:xfrm>
            <a:prstGeom prst="rect">
              <a:avLst/>
            </a:prstGeom>
            <a:solidFill>
              <a:srgbClr val="00173D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2700">
                <a:spcBef>
                  <a:spcPts val="0"/>
                </a:spcBef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cap="all" sz="2000">
                  <a:solidFill>
                    <a:srgbClr val="FFFFF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pPr>
            </a:p>
          </p:txBody>
        </p:sp>
      </p:grpSp>
      <p:sp>
        <p:nvSpPr>
          <p:cNvPr id="206" name="영화 정보 페이지"/>
          <p:cNvSpPr txBox="1"/>
          <p:nvPr>
            <p:ph type="title"/>
          </p:nvPr>
        </p:nvSpPr>
        <p:spPr>
          <a:xfrm>
            <a:off x="901700" y="758066"/>
            <a:ext cx="11201400" cy="798721"/>
          </a:xfrm>
          <a:prstGeom prst="rect">
            <a:avLst/>
          </a:prstGeom>
        </p:spPr>
        <p:txBody>
          <a:bodyPr/>
          <a:lstStyle>
            <a:lvl1pPr defTabSz="411276">
              <a:defRPr spc="-55" sz="5544">
                <a:solidFill>
                  <a:srgbClr val="FFFFFF"/>
                </a:solidFill>
                <a:latin typeface="부크크 고딕 Bold"/>
                <a:ea typeface="부크크 고딕 Bold"/>
                <a:cs typeface="부크크 고딕 Bold"/>
                <a:sym typeface="부크크 고딕 Bold"/>
              </a:defRPr>
            </a:lvl1pPr>
          </a:lstStyle>
          <a:p>
            <a:pPr/>
            <a:r>
              <a:t>영화 정보 페이지</a:t>
            </a:r>
          </a:p>
        </p:txBody>
      </p:sp>
      <p:sp>
        <p:nvSpPr>
          <p:cNvPr id="207" name="선"/>
          <p:cNvSpPr/>
          <p:nvPr/>
        </p:nvSpPr>
        <p:spPr>
          <a:xfrm>
            <a:off x="508000" y="508000"/>
            <a:ext cx="12001500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08" name="선"/>
          <p:cNvSpPr/>
          <p:nvPr/>
        </p:nvSpPr>
        <p:spPr>
          <a:xfrm>
            <a:off x="508000" y="9194800"/>
            <a:ext cx="12001500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09" name="사각형"/>
          <p:cNvSpPr txBox="1"/>
          <p:nvPr/>
        </p:nvSpPr>
        <p:spPr>
          <a:xfrm>
            <a:off x="5784850" y="4241800"/>
            <a:ext cx="1270000" cy="1270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0" name="제목, 감독, 출연, 줄거리"/>
          <p:cNvSpPr txBox="1"/>
          <p:nvPr/>
        </p:nvSpPr>
        <p:spPr>
          <a:xfrm>
            <a:off x="9046273" y="4724400"/>
            <a:ext cx="3809547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lvl1pPr>
          </a:lstStyle>
          <a:p>
            <a:pPr/>
            <a:r>
              <a:t>제목, 감독, 출연, 줄거리</a:t>
            </a:r>
          </a:p>
        </p:txBody>
      </p:sp>
      <p:grpSp>
        <p:nvGrpSpPr>
          <p:cNvPr id="213" name="그룹화"/>
          <p:cNvGrpSpPr/>
          <p:nvPr/>
        </p:nvGrpSpPr>
        <p:grpSpPr>
          <a:xfrm>
            <a:off x="445704" y="2453866"/>
            <a:ext cx="8440679" cy="5832033"/>
            <a:chOff x="0" y="0"/>
            <a:chExt cx="8440677" cy="5832032"/>
          </a:xfrm>
        </p:grpSpPr>
        <p:pic>
          <p:nvPicPr>
            <p:cNvPr id="211" name="Safari PSD Mockup.png" descr="Safari PSD Mockup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95594"/>
            <a:stretch>
              <a:fillRect/>
            </a:stretch>
          </p:blipFill>
          <p:spPr>
            <a:xfrm>
              <a:off x="20210" y="0"/>
              <a:ext cx="8400189" cy="2571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2" name="XL.jpeg" descr="XL.jpe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52910" r="0" b="0"/>
            <a:stretch>
              <a:fillRect/>
            </a:stretch>
          </p:blipFill>
          <p:spPr>
            <a:xfrm>
              <a:off x="0" y="266574"/>
              <a:ext cx="8440678" cy="55654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C2E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그룹화"/>
          <p:cNvGrpSpPr/>
          <p:nvPr/>
        </p:nvGrpSpPr>
        <p:grpSpPr>
          <a:xfrm>
            <a:off x="-815659" y="-215239"/>
            <a:ext cx="14636118" cy="10184078"/>
            <a:chOff x="0" y="0"/>
            <a:chExt cx="14636117" cy="10184076"/>
          </a:xfrm>
        </p:grpSpPr>
        <p:pic>
          <p:nvPicPr>
            <p:cNvPr id="215" name="다운로드.jpeg" descr="다운로드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201907"/>
              <a:ext cx="14636118" cy="97536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6" name="직사각형"/>
            <p:cNvSpPr/>
            <p:nvPr/>
          </p:nvSpPr>
          <p:spPr>
            <a:xfrm>
              <a:off x="469848" y="0"/>
              <a:ext cx="13576764" cy="10184077"/>
            </a:xfrm>
            <a:prstGeom prst="rect">
              <a:avLst/>
            </a:prstGeom>
            <a:solidFill>
              <a:srgbClr val="00173D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2700">
                <a:spcBef>
                  <a:spcPts val="0"/>
                </a:spcBef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cap="all" sz="2000">
                  <a:solidFill>
                    <a:srgbClr val="FFFFF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pPr>
            </a:p>
          </p:txBody>
        </p:sp>
      </p:grpSp>
      <p:sp>
        <p:nvSpPr>
          <p:cNvPr id="218" name="등장인물 페이지"/>
          <p:cNvSpPr txBox="1"/>
          <p:nvPr>
            <p:ph type="title"/>
          </p:nvPr>
        </p:nvSpPr>
        <p:spPr>
          <a:xfrm>
            <a:off x="901700" y="758066"/>
            <a:ext cx="11201400" cy="798721"/>
          </a:xfrm>
          <a:prstGeom prst="rect">
            <a:avLst/>
          </a:prstGeom>
        </p:spPr>
        <p:txBody>
          <a:bodyPr/>
          <a:lstStyle>
            <a:lvl1pPr defTabSz="411276">
              <a:defRPr spc="-55" sz="5544">
                <a:solidFill>
                  <a:srgbClr val="FFFFFF"/>
                </a:solidFill>
                <a:latin typeface="부크크 고딕 Bold"/>
                <a:ea typeface="부크크 고딕 Bold"/>
                <a:cs typeface="부크크 고딕 Bold"/>
                <a:sym typeface="부크크 고딕 Bold"/>
              </a:defRPr>
            </a:lvl1pPr>
          </a:lstStyle>
          <a:p>
            <a:pPr/>
            <a:r>
              <a:t>등장인물 페이지</a:t>
            </a:r>
          </a:p>
        </p:txBody>
      </p:sp>
      <p:sp>
        <p:nvSpPr>
          <p:cNvPr id="219" name="선"/>
          <p:cNvSpPr/>
          <p:nvPr/>
        </p:nvSpPr>
        <p:spPr>
          <a:xfrm>
            <a:off x="508000" y="508000"/>
            <a:ext cx="12001500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20" name="선"/>
          <p:cNvSpPr/>
          <p:nvPr/>
        </p:nvSpPr>
        <p:spPr>
          <a:xfrm>
            <a:off x="508000" y="9194800"/>
            <a:ext cx="12001500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21" name="핵심 등장인물들의 사진을 세로로 배치…"/>
          <p:cNvSpPr txBox="1"/>
          <p:nvPr/>
        </p:nvSpPr>
        <p:spPr>
          <a:xfrm>
            <a:off x="9029340" y="4519031"/>
            <a:ext cx="3809547" cy="201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핵심 등장인물들의 사진을 세로로 배치</a:t>
            </a:r>
          </a:p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등장인물의 사진을 클릭하면 등장인물의 설명이 사진의 오른쪽에 애니메이션 효과(글자가 서서히 나타나는 효과)를 주며 등장 후 아래에 구분선 추가 (등장인물 설명과 동일한 애니메이션 효과 적용)</a:t>
            </a:r>
          </a:p>
        </p:txBody>
      </p:sp>
      <p:sp>
        <p:nvSpPr>
          <p:cNvPr id="222" name="이름…"/>
          <p:cNvSpPr txBox="1"/>
          <p:nvPr/>
        </p:nvSpPr>
        <p:spPr>
          <a:xfrm>
            <a:off x="5671504" y="6790571"/>
            <a:ext cx="1378904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700"/>
            </a:pPr>
            <a:r>
              <a:t>이름</a:t>
            </a:r>
          </a:p>
          <a:p>
            <a:pPr algn="l">
              <a:defRPr sz="700"/>
            </a:pPr>
            <a:r>
              <a:t>등장인물의 성격 등 인물에 대한 설명</a:t>
            </a:r>
          </a:p>
        </p:txBody>
      </p:sp>
      <p:sp>
        <p:nvSpPr>
          <p:cNvPr id="223" name="이름…"/>
          <p:cNvSpPr txBox="1"/>
          <p:nvPr/>
        </p:nvSpPr>
        <p:spPr>
          <a:xfrm>
            <a:off x="5671504" y="7392213"/>
            <a:ext cx="1378904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700"/>
            </a:pPr>
            <a:r>
              <a:t>이름</a:t>
            </a:r>
          </a:p>
          <a:p>
            <a:pPr algn="l">
              <a:defRPr sz="700"/>
            </a:pPr>
            <a:r>
              <a:t>등장인물의 성격 등 인물에 대한 설명</a:t>
            </a:r>
          </a:p>
        </p:txBody>
      </p:sp>
      <p:sp>
        <p:nvSpPr>
          <p:cNvPr id="224" name="이름…"/>
          <p:cNvSpPr txBox="1"/>
          <p:nvPr/>
        </p:nvSpPr>
        <p:spPr>
          <a:xfrm>
            <a:off x="5671504" y="7993854"/>
            <a:ext cx="1378904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700"/>
            </a:pPr>
            <a:r>
              <a:t>이름</a:t>
            </a:r>
          </a:p>
          <a:p>
            <a:pPr algn="l">
              <a:defRPr sz="700"/>
            </a:pPr>
            <a:r>
              <a:t>등장인물의 성격 등 인물에 대한 설명</a:t>
            </a:r>
          </a:p>
        </p:txBody>
      </p:sp>
      <p:grpSp>
        <p:nvGrpSpPr>
          <p:cNvPr id="235" name="그룹화"/>
          <p:cNvGrpSpPr/>
          <p:nvPr/>
        </p:nvGrpSpPr>
        <p:grpSpPr>
          <a:xfrm>
            <a:off x="-28470" y="2596488"/>
            <a:ext cx="5314477" cy="2915032"/>
            <a:chOff x="0" y="0"/>
            <a:chExt cx="5314475" cy="2915030"/>
          </a:xfrm>
        </p:grpSpPr>
        <p:pic>
          <p:nvPicPr>
            <p:cNvPr id="225" name="XL.jpeg" descr="XL.jpe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52660"/>
            <a:stretch>
              <a:fillRect/>
            </a:stretch>
          </p:blipFill>
          <p:spPr>
            <a:xfrm>
              <a:off x="555784" y="129066"/>
              <a:ext cx="4202888" cy="27859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6" name="Safari PSD Mockup.png" descr="Safari PSD Mockup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0" r="0" b="95594"/>
            <a:stretch>
              <a:fillRect/>
            </a:stretch>
          </p:blipFill>
          <p:spPr>
            <a:xfrm>
              <a:off x="563126" y="0"/>
              <a:ext cx="4188183" cy="1282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7" name="ㅇ"/>
            <p:cNvSpPr/>
            <p:nvPr/>
          </p:nvSpPr>
          <p:spPr>
            <a:xfrm>
              <a:off x="796432" y="852238"/>
              <a:ext cx="727831" cy="470258"/>
            </a:xfrm>
            <a:prstGeom prst="roundRect">
              <a:avLst>
                <a:gd name="adj" fmla="val 24306"/>
              </a:avLst>
            </a:prstGeom>
            <a:solidFill>
              <a:srgbClr val="06274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12700">
                <a:spcBef>
                  <a:spcPts val="0"/>
                </a:spcBef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cap="all" sz="2000">
                  <a:solidFill>
                    <a:srgbClr val="FFFFF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lvl1pPr>
            </a:lstStyle>
            <a:p>
              <a:pPr/>
              <a:r>
                <a:t>ㅇ</a:t>
              </a:r>
            </a:p>
          </p:txBody>
        </p:sp>
        <p:sp>
          <p:nvSpPr>
            <p:cNvPr id="228" name="모서리가 둥근 직사각형"/>
            <p:cNvSpPr/>
            <p:nvPr/>
          </p:nvSpPr>
          <p:spPr>
            <a:xfrm>
              <a:off x="796432" y="1480504"/>
              <a:ext cx="727831" cy="470258"/>
            </a:xfrm>
            <a:prstGeom prst="roundRect">
              <a:avLst>
                <a:gd name="adj" fmla="val 24306"/>
              </a:avLst>
            </a:prstGeom>
            <a:solidFill>
              <a:srgbClr val="06274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2700">
                <a:spcBef>
                  <a:spcPts val="0"/>
                </a:spcBef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cap="all" sz="2000">
                  <a:solidFill>
                    <a:srgbClr val="FFFFF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pPr>
            </a:p>
          </p:txBody>
        </p:sp>
        <p:sp>
          <p:nvSpPr>
            <p:cNvPr id="229" name="모서리가 둥근 직사각형"/>
            <p:cNvSpPr/>
            <p:nvPr/>
          </p:nvSpPr>
          <p:spPr>
            <a:xfrm>
              <a:off x="796432" y="2108770"/>
              <a:ext cx="727831" cy="470258"/>
            </a:xfrm>
            <a:prstGeom prst="roundRect">
              <a:avLst>
                <a:gd name="adj" fmla="val 24306"/>
              </a:avLst>
            </a:prstGeom>
            <a:solidFill>
              <a:srgbClr val="06274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2700">
                <a:spcBef>
                  <a:spcPts val="0"/>
                </a:spcBef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cap="all" sz="2000">
                  <a:solidFill>
                    <a:srgbClr val="FFFFF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pPr>
            </a:p>
          </p:txBody>
        </p:sp>
        <p:sp>
          <p:nvSpPr>
            <p:cNvPr id="230" name="이미지"/>
            <p:cNvSpPr txBox="1"/>
            <p:nvPr/>
          </p:nvSpPr>
          <p:spPr>
            <a:xfrm>
              <a:off x="905458" y="941317"/>
              <a:ext cx="509779" cy="292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이미지</a:t>
              </a:r>
            </a:p>
          </p:txBody>
        </p:sp>
        <p:sp>
          <p:nvSpPr>
            <p:cNvPr id="231" name="이미지"/>
            <p:cNvSpPr txBox="1"/>
            <p:nvPr/>
          </p:nvSpPr>
          <p:spPr>
            <a:xfrm>
              <a:off x="905458" y="1569582"/>
              <a:ext cx="509779" cy="292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이미지</a:t>
              </a:r>
            </a:p>
          </p:txBody>
        </p:sp>
        <p:sp>
          <p:nvSpPr>
            <p:cNvPr id="232" name="이미지"/>
            <p:cNvSpPr txBox="1"/>
            <p:nvPr/>
          </p:nvSpPr>
          <p:spPr>
            <a:xfrm>
              <a:off x="905458" y="2197848"/>
              <a:ext cx="509779" cy="292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이미지</a:t>
              </a:r>
            </a:p>
          </p:txBody>
        </p:sp>
        <p:sp>
          <p:nvSpPr>
            <p:cNvPr id="233" name="Characters"/>
            <p:cNvSpPr txBox="1"/>
            <p:nvPr/>
          </p:nvSpPr>
          <p:spPr>
            <a:xfrm>
              <a:off x="2357771" y="403725"/>
              <a:ext cx="598933" cy="2402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lnSpc>
                  <a:spcPct val="90000"/>
                </a:lnSpc>
                <a:spcBef>
                  <a:spcPts val="1400"/>
                </a:spcBef>
                <a:defRPr spc="-8" sz="800">
                  <a:solidFill>
                    <a:srgbClr val="C8C6C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lvl1pPr>
            </a:lstStyle>
            <a:p>
              <a:pPr/>
              <a:r>
                <a:t>Characters</a:t>
              </a:r>
            </a:p>
          </p:txBody>
        </p:sp>
        <p:sp>
          <p:nvSpPr>
            <p:cNvPr id="234" name="Decision to Leave"/>
            <p:cNvSpPr txBox="1"/>
            <p:nvPr/>
          </p:nvSpPr>
          <p:spPr>
            <a:xfrm>
              <a:off x="0" y="146127"/>
              <a:ext cx="5314476" cy="3411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80000"/>
                </a:lnSpc>
                <a:spcBef>
                  <a:spcPts val="0"/>
                </a:spcBef>
                <a:defRPr spc="-14" sz="1400">
                  <a:solidFill>
                    <a:srgbClr val="E2E2E2">
                      <a:alpha val="84457"/>
                    </a:srgbClr>
                  </a:solidFill>
                  <a:latin typeface="+mj-lt"/>
                  <a:ea typeface="+mj-ea"/>
                  <a:cs typeface="+mj-cs"/>
                  <a:sym typeface="Publico Headline Black"/>
                </a:defRPr>
              </a:lvl1pPr>
            </a:lstStyle>
            <a:p>
              <a:pPr/>
              <a:r>
                <a:t>Decision to Leave</a:t>
              </a:r>
            </a:p>
          </p:txBody>
        </p:sp>
      </p:grpSp>
      <p:grpSp>
        <p:nvGrpSpPr>
          <p:cNvPr id="246" name="그룹화"/>
          <p:cNvGrpSpPr/>
          <p:nvPr/>
        </p:nvGrpSpPr>
        <p:grpSpPr>
          <a:xfrm>
            <a:off x="3845162" y="5892469"/>
            <a:ext cx="5314476" cy="2915031"/>
            <a:chOff x="0" y="0"/>
            <a:chExt cx="5314475" cy="2915030"/>
          </a:xfrm>
        </p:grpSpPr>
        <p:pic>
          <p:nvPicPr>
            <p:cNvPr id="236" name="XL.jpeg" descr="XL.jpe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52660"/>
            <a:stretch>
              <a:fillRect/>
            </a:stretch>
          </p:blipFill>
          <p:spPr>
            <a:xfrm>
              <a:off x="555784" y="129066"/>
              <a:ext cx="4202888" cy="27859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7" name="Safari PSD Mockup.png" descr="Safari PSD Mockup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0" r="0" b="95594"/>
            <a:stretch>
              <a:fillRect/>
            </a:stretch>
          </p:blipFill>
          <p:spPr>
            <a:xfrm>
              <a:off x="563126" y="0"/>
              <a:ext cx="4188183" cy="12823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8" name="ㅇ"/>
            <p:cNvSpPr/>
            <p:nvPr/>
          </p:nvSpPr>
          <p:spPr>
            <a:xfrm>
              <a:off x="796432" y="852238"/>
              <a:ext cx="727831" cy="470258"/>
            </a:xfrm>
            <a:prstGeom prst="roundRect">
              <a:avLst>
                <a:gd name="adj" fmla="val 24306"/>
              </a:avLst>
            </a:prstGeom>
            <a:solidFill>
              <a:srgbClr val="06274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12700">
                <a:spcBef>
                  <a:spcPts val="0"/>
                </a:spcBef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cap="all" sz="2000">
                  <a:solidFill>
                    <a:srgbClr val="FFFFF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lvl1pPr>
            </a:lstStyle>
            <a:p>
              <a:pPr/>
              <a:r>
                <a:t>ㅇ</a:t>
              </a:r>
            </a:p>
          </p:txBody>
        </p:sp>
        <p:sp>
          <p:nvSpPr>
            <p:cNvPr id="239" name="모서리가 둥근 직사각형"/>
            <p:cNvSpPr/>
            <p:nvPr/>
          </p:nvSpPr>
          <p:spPr>
            <a:xfrm>
              <a:off x="796432" y="1480504"/>
              <a:ext cx="727831" cy="470258"/>
            </a:xfrm>
            <a:prstGeom prst="roundRect">
              <a:avLst>
                <a:gd name="adj" fmla="val 24306"/>
              </a:avLst>
            </a:prstGeom>
            <a:solidFill>
              <a:srgbClr val="06274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2700">
                <a:spcBef>
                  <a:spcPts val="0"/>
                </a:spcBef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cap="all" sz="2000">
                  <a:solidFill>
                    <a:srgbClr val="FFFFF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pPr>
            </a:p>
          </p:txBody>
        </p:sp>
        <p:sp>
          <p:nvSpPr>
            <p:cNvPr id="240" name="모서리가 둥근 직사각형"/>
            <p:cNvSpPr/>
            <p:nvPr/>
          </p:nvSpPr>
          <p:spPr>
            <a:xfrm>
              <a:off x="796432" y="2108770"/>
              <a:ext cx="727831" cy="470258"/>
            </a:xfrm>
            <a:prstGeom prst="roundRect">
              <a:avLst>
                <a:gd name="adj" fmla="val 24306"/>
              </a:avLst>
            </a:prstGeom>
            <a:solidFill>
              <a:srgbClr val="06274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2700">
                <a:spcBef>
                  <a:spcPts val="0"/>
                </a:spcBef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cap="all" sz="2000">
                  <a:solidFill>
                    <a:srgbClr val="FFFFF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pPr>
            </a:p>
          </p:txBody>
        </p:sp>
        <p:sp>
          <p:nvSpPr>
            <p:cNvPr id="241" name="이미지"/>
            <p:cNvSpPr txBox="1"/>
            <p:nvPr/>
          </p:nvSpPr>
          <p:spPr>
            <a:xfrm>
              <a:off x="905458" y="941317"/>
              <a:ext cx="509779" cy="292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이미지</a:t>
              </a:r>
            </a:p>
          </p:txBody>
        </p:sp>
        <p:sp>
          <p:nvSpPr>
            <p:cNvPr id="242" name="이미지"/>
            <p:cNvSpPr txBox="1"/>
            <p:nvPr/>
          </p:nvSpPr>
          <p:spPr>
            <a:xfrm>
              <a:off x="905458" y="1569582"/>
              <a:ext cx="509779" cy="292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이미지</a:t>
              </a:r>
            </a:p>
          </p:txBody>
        </p:sp>
        <p:sp>
          <p:nvSpPr>
            <p:cNvPr id="243" name="이미지"/>
            <p:cNvSpPr txBox="1"/>
            <p:nvPr/>
          </p:nvSpPr>
          <p:spPr>
            <a:xfrm>
              <a:off x="905458" y="2197848"/>
              <a:ext cx="509779" cy="292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이미지</a:t>
              </a:r>
            </a:p>
          </p:txBody>
        </p:sp>
        <p:sp>
          <p:nvSpPr>
            <p:cNvPr id="244" name="Characters"/>
            <p:cNvSpPr txBox="1"/>
            <p:nvPr/>
          </p:nvSpPr>
          <p:spPr>
            <a:xfrm>
              <a:off x="2357771" y="403725"/>
              <a:ext cx="598933" cy="2402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lnSpc>
                  <a:spcPct val="90000"/>
                </a:lnSpc>
                <a:spcBef>
                  <a:spcPts val="1400"/>
                </a:spcBef>
                <a:defRPr spc="-8" sz="800">
                  <a:solidFill>
                    <a:srgbClr val="C8C6C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lvl1pPr>
            </a:lstStyle>
            <a:p>
              <a:pPr/>
              <a:r>
                <a:t>Characters</a:t>
              </a:r>
            </a:p>
          </p:txBody>
        </p:sp>
        <p:sp>
          <p:nvSpPr>
            <p:cNvPr id="245" name="Decision to Leave"/>
            <p:cNvSpPr txBox="1"/>
            <p:nvPr/>
          </p:nvSpPr>
          <p:spPr>
            <a:xfrm>
              <a:off x="0" y="146127"/>
              <a:ext cx="5314476" cy="3411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lnSpc>
                  <a:spcPct val="80000"/>
                </a:lnSpc>
                <a:spcBef>
                  <a:spcPts val="0"/>
                </a:spcBef>
                <a:defRPr spc="-14" sz="1400">
                  <a:solidFill>
                    <a:srgbClr val="E2E2E2">
                      <a:alpha val="84457"/>
                    </a:srgbClr>
                  </a:solidFill>
                  <a:latin typeface="+mj-lt"/>
                  <a:ea typeface="+mj-ea"/>
                  <a:cs typeface="+mj-cs"/>
                  <a:sym typeface="Publico Headline Black"/>
                </a:defRPr>
              </a:lvl1pPr>
            </a:lstStyle>
            <a:p>
              <a:pPr/>
              <a:r>
                <a:t>Decision to Leave</a:t>
              </a:r>
            </a:p>
          </p:txBody>
        </p:sp>
      </p:grpSp>
      <p:sp>
        <p:nvSpPr>
          <p:cNvPr id="247" name="이름…"/>
          <p:cNvSpPr txBox="1"/>
          <p:nvPr/>
        </p:nvSpPr>
        <p:spPr>
          <a:xfrm>
            <a:off x="5634735" y="6765171"/>
            <a:ext cx="1735329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800">
                <a:solidFill>
                  <a:srgbClr val="DDDDDD"/>
                </a:solidFill>
              </a:defRPr>
            </a:pPr>
            <a:r>
              <a:t>이름</a:t>
            </a:r>
          </a:p>
          <a:p>
            <a:pPr algn="l">
              <a:defRPr sz="800">
                <a:solidFill>
                  <a:srgbClr val="DDDDDD"/>
                </a:solidFill>
              </a:defRPr>
            </a:pPr>
            <a:r>
              <a:t>등장인물의 성격 등 등장인물에 대한 설명</a:t>
            </a:r>
          </a:p>
        </p:txBody>
      </p:sp>
      <p:sp>
        <p:nvSpPr>
          <p:cNvPr id="248" name="이름…"/>
          <p:cNvSpPr txBox="1"/>
          <p:nvPr/>
        </p:nvSpPr>
        <p:spPr>
          <a:xfrm>
            <a:off x="5634735" y="7366813"/>
            <a:ext cx="1735329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800">
                <a:solidFill>
                  <a:srgbClr val="DDDDDD"/>
                </a:solidFill>
              </a:defRPr>
            </a:pPr>
            <a:r>
              <a:t>이름</a:t>
            </a:r>
          </a:p>
          <a:p>
            <a:pPr algn="l">
              <a:defRPr sz="800">
                <a:solidFill>
                  <a:srgbClr val="DDDDDD"/>
                </a:solidFill>
              </a:defRPr>
            </a:pPr>
            <a:r>
              <a:t>등장인물의 성격 등 등장인물에 대한 설명</a:t>
            </a:r>
          </a:p>
        </p:txBody>
      </p:sp>
      <p:sp>
        <p:nvSpPr>
          <p:cNvPr id="249" name="이름…"/>
          <p:cNvSpPr txBox="1"/>
          <p:nvPr/>
        </p:nvSpPr>
        <p:spPr>
          <a:xfrm>
            <a:off x="5634735" y="7966895"/>
            <a:ext cx="1735329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800">
                <a:solidFill>
                  <a:srgbClr val="DDDDDD"/>
                </a:solidFill>
              </a:defRPr>
            </a:pPr>
            <a:r>
              <a:t>이름</a:t>
            </a:r>
          </a:p>
          <a:p>
            <a:pPr algn="l">
              <a:defRPr sz="800">
                <a:solidFill>
                  <a:srgbClr val="DDDDDD"/>
                </a:solidFill>
              </a:defRPr>
            </a:pPr>
            <a:r>
              <a:t>등장인물의 성격 등 등장인물에 대한 설명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C2E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그룹화"/>
          <p:cNvGrpSpPr/>
          <p:nvPr/>
        </p:nvGrpSpPr>
        <p:grpSpPr>
          <a:xfrm>
            <a:off x="-815659" y="-215239"/>
            <a:ext cx="14636118" cy="10184078"/>
            <a:chOff x="0" y="0"/>
            <a:chExt cx="14636117" cy="10184076"/>
          </a:xfrm>
        </p:grpSpPr>
        <p:pic>
          <p:nvPicPr>
            <p:cNvPr id="251" name="다운로드.jpeg" descr="다운로드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201907"/>
              <a:ext cx="14636118" cy="97536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2" name="직사각형"/>
            <p:cNvSpPr/>
            <p:nvPr/>
          </p:nvSpPr>
          <p:spPr>
            <a:xfrm>
              <a:off x="469848" y="0"/>
              <a:ext cx="13576764" cy="10184077"/>
            </a:xfrm>
            <a:prstGeom prst="rect">
              <a:avLst/>
            </a:prstGeom>
            <a:solidFill>
              <a:srgbClr val="00173D">
                <a:alpha val="6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2700">
                <a:spcBef>
                  <a:spcPts val="0"/>
                </a:spcBef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cap="all" sz="2000">
                  <a:solidFill>
                    <a:srgbClr val="FFFFFF"/>
                  </a:solidFill>
                  <a:latin typeface="Publico Text Roman"/>
                  <a:ea typeface="Publico Text Roman"/>
                  <a:cs typeface="Publico Text Roman"/>
                  <a:sym typeface="Publico Text Roman"/>
                </a:defRPr>
              </a:pPr>
            </a:p>
          </p:txBody>
        </p:sp>
      </p:grpSp>
      <p:sp>
        <p:nvSpPr>
          <p:cNvPr id="254" name="예고편 &amp; 스틸컷"/>
          <p:cNvSpPr txBox="1"/>
          <p:nvPr>
            <p:ph type="title"/>
          </p:nvPr>
        </p:nvSpPr>
        <p:spPr>
          <a:xfrm>
            <a:off x="901700" y="758066"/>
            <a:ext cx="11201400" cy="798721"/>
          </a:xfrm>
          <a:prstGeom prst="rect">
            <a:avLst/>
          </a:prstGeom>
        </p:spPr>
        <p:txBody>
          <a:bodyPr/>
          <a:lstStyle>
            <a:lvl1pPr defTabSz="411276">
              <a:defRPr spc="-55" sz="5544">
                <a:solidFill>
                  <a:srgbClr val="FFFFFF"/>
                </a:solidFill>
                <a:latin typeface="부크크 고딕 Bold"/>
                <a:ea typeface="부크크 고딕 Bold"/>
                <a:cs typeface="부크크 고딕 Bold"/>
                <a:sym typeface="부크크 고딕 Bold"/>
              </a:defRPr>
            </a:lvl1pPr>
          </a:lstStyle>
          <a:p>
            <a:pPr/>
            <a:r>
              <a:t>예고편 &amp; 스틸컷</a:t>
            </a:r>
          </a:p>
        </p:txBody>
      </p:sp>
      <p:sp>
        <p:nvSpPr>
          <p:cNvPr id="255" name="선"/>
          <p:cNvSpPr/>
          <p:nvPr/>
        </p:nvSpPr>
        <p:spPr>
          <a:xfrm>
            <a:off x="508000" y="508000"/>
            <a:ext cx="12001500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56" name="선"/>
          <p:cNvSpPr/>
          <p:nvPr/>
        </p:nvSpPr>
        <p:spPr>
          <a:xfrm>
            <a:off x="508000" y="9194800"/>
            <a:ext cx="12001500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spcBef>
                <a:spcPts val="0"/>
              </a:spcBef>
              <a:defRPr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57" name="사각형"/>
          <p:cNvSpPr txBox="1"/>
          <p:nvPr/>
        </p:nvSpPr>
        <p:spPr>
          <a:xfrm>
            <a:off x="5784850" y="4241800"/>
            <a:ext cx="1270000" cy="1270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8" name="티저 영상…"/>
          <p:cNvSpPr txBox="1"/>
          <p:nvPr/>
        </p:nvSpPr>
        <p:spPr>
          <a:xfrm>
            <a:off x="9046273" y="5036598"/>
            <a:ext cx="3809547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티저 영상</a:t>
            </a:r>
          </a:p>
          <a:p>
            <a:pPr marL="211666" indent="-211666" algn="l">
              <a:lnSpc>
                <a:spcPct val="160000"/>
              </a:lnSpc>
              <a:buSzPct val="100000"/>
              <a:buChar char="•"/>
              <a:defRPr spc="-75" sz="1500">
                <a:solidFill>
                  <a:srgbClr val="FFFFFF"/>
                </a:solidFill>
                <a:latin typeface="YDIYGO310"/>
                <a:ea typeface="YDIYGO310"/>
                <a:cs typeface="YDIYGO310"/>
                <a:sym typeface="YDIYGO310"/>
              </a:defRPr>
            </a:pPr>
            <a:r>
              <a:t>스틸컷 이미지</a:t>
            </a:r>
          </a:p>
        </p:txBody>
      </p:sp>
      <p:grpSp>
        <p:nvGrpSpPr>
          <p:cNvPr id="261" name="그룹화"/>
          <p:cNvGrpSpPr/>
          <p:nvPr/>
        </p:nvGrpSpPr>
        <p:grpSpPr>
          <a:xfrm>
            <a:off x="445704" y="2453866"/>
            <a:ext cx="8440679" cy="5832033"/>
            <a:chOff x="0" y="0"/>
            <a:chExt cx="8440677" cy="5832032"/>
          </a:xfrm>
        </p:grpSpPr>
        <p:pic>
          <p:nvPicPr>
            <p:cNvPr id="259" name="Safari PSD Mockup.png" descr="Safari PSD Mockup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95594"/>
            <a:stretch>
              <a:fillRect/>
            </a:stretch>
          </p:blipFill>
          <p:spPr>
            <a:xfrm>
              <a:off x="20210" y="0"/>
              <a:ext cx="8400189" cy="25719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0" name="XL.jpeg" descr="XL.jpe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52910" r="0" b="0"/>
            <a:stretch>
              <a:fillRect/>
            </a:stretch>
          </p:blipFill>
          <p:spPr>
            <a:xfrm>
              <a:off x="0" y="266574"/>
              <a:ext cx="8440678" cy="55654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0EBE0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Publico Headline Black"/>
        <a:ea typeface="Publico Headline Black"/>
        <a:cs typeface="Publico Headline Black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2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15431" rtl="0" fontAlgn="auto" latinLnBrk="0" hangingPunct="0">
          <a:lnSpc>
            <a:spcPct val="100000"/>
          </a:lnSpc>
          <a:spcBef>
            <a:spcPts val="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Publico Headline Black"/>
        <a:ea typeface="Publico Headline Black"/>
        <a:cs typeface="Publico Headline Black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2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15431" rtl="0" fontAlgn="auto" latinLnBrk="0" hangingPunct="0">
          <a:lnSpc>
            <a:spcPct val="100000"/>
          </a:lnSpc>
          <a:spcBef>
            <a:spcPts val="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